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4394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5" d="100"/>
          <a:sy n="75" d="100"/>
        </p:scale>
        <p:origin x="30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92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57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99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61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1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15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74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68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8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84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79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64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4" t="4107" b="1358"/>
          <a:stretch/>
        </p:blipFill>
        <p:spPr>
          <a:xfrm>
            <a:off x="0" y="422316"/>
            <a:ext cx="7559674" cy="1014069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-1" y="984871"/>
            <a:ext cx="7559675" cy="8628516"/>
          </a:xfrm>
          <a:prstGeom prst="rect">
            <a:avLst/>
          </a:prstGeom>
          <a:noFill/>
        </p:spPr>
        <p:txBody>
          <a:bodyPr wrap="square" lIns="216000" rIns="216000" rtlCol="0">
            <a:spAutoFit/>
          </a:bodyPr>
          <a:lstStyle/>
          <a:p>
            <a:r>
              <a:rPr lang="fr-FR" sz="1541" b="1" u="sng" dirty="0"/>
              <a:t>Carte de membre :</a:t>
            </a:r>
          </a:p>
          <a:p>
            <a:r>
              <a:rPr lang="fr-FR" sz="1541" dirty="0"/>
              <a:t>(Donne droit à -10% sur les tarifs animations)</a:t>
            </a:r>
            <a:endParaRPr lang="fr-FR" sz="1541" u="sng" dirty="0"/>
          </a:p>
          <a:p>
            <a:r>
              <a:rPr lang="fr-FR" sz="1541" dirty="0"/>
              <a:t>Année complète	</a:t>
            </a:r>
            <a:r>
              <a:rPr lang="fr-FR" sz="1541" b="1" dirty="0"/>
              <a:t>90 €</a:t>
            </a:r>
          </a:p>
          <a:p>
            <a:r>
              <a:rPr lang="fr-FR" sz="1541" dirty="0"/>
              <a:t>Demi année	</a:t>
            </a:r>
            <a:r>
              <a:rPr lang="fr-FR" sz="1541" b="1" dirty="0"/>
              <a:t>60€</a:t>
            </a:r>
          </a:p>
          <a:p>
            <a:endParaRPr lang="fr-FR" sz="1541" dirty="0"/>
          </a:p>
          <a:p>
            <a:r>
              <a:rPr lang="fr-FR" sz="1541" b="1" u="sng" dirty="0"/>
              <a:t>Forfaits cours :</a:t>
            </a:r>
          </a:p>
          <a:p>
            <a:r>
              <a:rPr lang="fr-FR" sz="1541" b="1" dirty="0"/>
              <a:t>  Annuel		Week-end (Samedi et Dimanche)</a:t>
            </a:r>
            <a:r>
              <a:rPr lang="fr-FR" sz="1541" dirty="0"/>
              <a:t>	36 séances		    </a:t>
            </a:r>
            <a:r>
              <a:rPr lang="fr-FR" sz="1541" b="1" dirty="0"/>
              <a:t>756€</a:t>
            </a:r>
          </a:p>
          <a:p>
            <a:r>
              <a:rPr lang="fr-FR" sz="1541" dirty="0"/>
              <a:t>  21€/séance	</a:t>
            </a:r>
            <a:r>
              <a:rPr lang="fr-FR" sz="1541" b="1" dirty="0"/>
              <a:t>Mercredi	</a:t>
            </a:r>
            <a:r>
              <a:rPr lang="fr-FR" sz="1541" dirty="0"/>
              <a:t>		33 séances		    </a:t>
            </a:r>
            <a:r>
              <a:rPr lang="fr-FR" sz="1541" b="1" dirty="0"/>
              <a:t>693€</a:t>
            </a:r>
          </a:p>
          <a:p>
            <a:r>
              <a:rPr lang="fr-FR" sz="1541" b="1" dirty="0"/>
              <a:t>  Trimestriel  </a:t>
            </a:r>
            <a:r>
              <a:rPr lang="fr-FR" sz="1541" dirty="0"/>
              <a:t>22€/séance</a:t>
            </a:r>
          </a:p>
          <a:p>
            <a:r>
              <a:rPr lang="fr-FR" sz="1541" dirty="0"/>
              <a:t>  1</a:t>
            </a:r>
            <a:r>
              <a:rPr lang="fr-FR" sz="1541" baseline="30000" dirty="0"/>
              <a:t>er</a:t>
            </a:r>
            <a:r>
              <a:rPr lang="fr-FR" sz="1541" b="1" dirty="0"/>
              <a:t> </a:t>
            </a:r>
            <a:r>
              <a:rPr lang="fr-FR" sz="1541" dirty="0"/>
              <a:t>trimestre</a:t>
            </a:r>
            <a:r>
              <a:rPr lang="fr-FR" sz="1541" b="1" dirty="0"/>
              <a:t> 	Mercredi </a:t>
            </a:r>
            <a:r>
              <a:rPr lang="fr-FR" sz="1541" dirty="0"/>
              <a:t>12 séances   </a:t>
            </a:r>
            <a:r>
              <a:rPr lang="fr-FR" sz="1541" b="1" dirty="0"/>
              <a:t>264€	Week-end </a:t>
            </a:r>
            <a:r>
              <a:rPr lang="fr-FR" sz="1541" dirty="0"/>
              <a:t>13 séances      </a:t>
            </a:r>
            <a:r>
              <a:rPr lang="fr-FR" sz="1541" b="1" dirty="0"/>
              <a:t>286€</a:t>
            </a:r>
          </a:p>
          <a:p>
            <a:r>
              <a:rPr lang="fr-FR" sz="1541" dirty="0"/>
              <a:t>  2</a:t>
            </a:r>
            <a:r>
              <a:rPr lang="fr-FR" sz="1541" baseline="30000" dirty="0"/>
              <a:t>ème</a:t>
            </a:r>
            <a:r>
              <a:rPr lang="fr-FR" sz="1541" dirty="0"/>
              <a:t> trimestre </a:t>
            </a:r>
            <a:r>
              <a:rPr lang="fr-FR" sz="1541" b="1" dirty="0"/>
              <a:t>	Mercredi </a:t>
            </a:r>
            <a:r>
              <a:rPr lang="fr-FR" sz="1541" dirty="0"/>
              <a:t>11 séances   </a:t>
            </a:r>
            <a:r>
              <a:rPr lang="fr-FR" sz="1541" b="1" dirty="0"/>
              <a:t>242€	Week-end </a:t>
            </a:r>
            <a:r>
              <a:rPr lang="fr-FR" sz="1541" dirty="0"/>
              <a:t>11 séances      </a:t>
            </a:r>
            <a:r>
              <a:rPr lang="fr-FR" sz="1541" b="1" dirty="0"/>
              <a:t>242€</a:t>
            </a:r>
          </a:p>
          <a:p>
            <a:r>
              <a:rPr lang="fr-FR" sz="1541" dirty="0"/>
              <a:t>  3</a:t>
            </a:r>
            <a:r>
              <a:rPr lang="fr-FR" sz="1541" baseline="30000" dirty="0"/>
              <a:t>ème</a:t>
            </a:r>
            <a:r>
              <a:rPr lang="fr-FR" sz="1541" dirty="0"/>
              <a:t> trimestre </a:t>
            </a:r>
            <a:r>
              <a:rPr lang="fr-FR" sz="1541" b="1" dirty="0"/>
              <a:t>	Mercredi </a:t>
            </a:r>
            <a:r>
              <a:rPr lang="fr-FR" sz="1541" dirty="0"/>
              <a:t>10 séances   </a:t>
            </a:r>
            <a:r>
              <a:rPr lang="fr-FR" sz="1541" b="1" dirty="0"/>
              <a:t>220€	Week-end </a:t>
            </a:r>
            <a:r>
              <a:rPr lang="fr-FR" sz="1541" dirty="0"/>
              <a:t>12 séances      </a:t>
            </a:r>
            <a:r>
              <a:rPr lang="fr-FR" sz="1541" b="1" dirty="0"/>
              <a:t>264€</a:t>
            </a:r>
          </a:p>
          <a:p>
            <a:r>
              <a:rPr lang="fr-FR" sz="1541" dirty="0"/>
              <a:t>  </a:t>
            </a:r>
            <a:r>
              <a:rPr lang="fr-FR" sz="1541" b="1" dirty="0"/>
              <a:t>Mensuel   </a:t>
            </a:r>
            <a:r>
              <a:rPr lang="fr-FR" sz="1541" dirty="0"/>
              <a:t>24€/séance</a:t>
            </a:r>
            <a:r>
              <a:rPr lang="fr-FR" sz="1541" b="1" dirty="0"/>
              <a:t>				</a:t>
            </a:r>
            <a:r>
              <a:rPr lang="fr-FR" sz="1541" dirty="0"/>
              <a:t>4 séances	     </a:t>
            </a:r>
            <a:r>
              <a:rPr lang="fr-FR" sz="1541" b="1" dirty="0"/>
              <a:t>96 €</a:t>
            </a:r>
          </a:p>
          <a:p>
            <a:r>
              <a:rPr lang="fr-FR" sz="1541" b="1" dirty="0"/>
              <a:t>  Babyshet  </a:t>
            </a:r>
            <a:r>
              <a:rPr lang="fr-FR" sz="1541" dirty="0"/>
              <a:t>22€/séance     </a:t>
            </a:r>
            <a:r>
              <a:rPr lang="fr-FR" sz="1541" b="1" dirty="0"/>
              <a:t>				</a:t>
            </a:r>
            <a:r>
              <a:rPr lang="fr-FR" sz="1541" dirty="0"/>
              <a:t>4 séances	  </a:t>
            </a:r>
            <a:r>
              <a:rPr lang="fr-FR" sz="1541" b="1" dirty="0"/>
              <a:t>   88 €</a:t>
            </a:r>
          </a:p>
          <a:p>
            <a:endParaRPr lang="fr-FR" sz="1541" dirty="0"/>
          </a:p>
          <a:p>
            <a:r>
              <a:rPr lang="fr-FR" sz="1541" b="1" u="sng" dirty="0"/>
              <a:t>Passage Examen :</a:t>
            </a:r>
          </a:p>
          <a:p>
            <a:r>
              <a:rPr lang="fr-FR" sz="1541" b="1" dirty="0"/>
              <a:t>	Forfait </a:t>
            </a:r>
            <a:r>
              <a:rPr lang="fr-FR" sz="1541" dirty="0"/>
              <a:t>(licence, diplôme, examen)		      Enfant   </a:t>
            </a:r>
            <a:r>
              <a:rPr lang="fr-FR" sz="1541" b="1" dirty="0"/>
              <a:t>50 €   A</a:t>
            </a:r>
            <a:r>
              <a:rPr lang="fr-FR" sz="1541" dirty="0"/>
              <a:t>dulte  </a:t>
            </a:r>
            <a:r>
              <a:rPr lang="fr-FR" sz="1541" b="1" dirty="0"/>
              <a:t>60 €</a:t>
            </a:r>
          </a:p>
          <a:p>
            <a:r>
              <a:rPr lang="fr-FR" sz="1541" b="1" dirty="0"/>
              <a:t>	Licence				      </a:t>
            </a:r>
            <a:r>
              <a:rPr lang="fr-FR" sz="1541" dirty="0"/>
              <a:t>Enfant   </a:t>
            </a:r>
            <a:r>
              <a:rPr lang="fr-FR" sz="1541" b="1" dirty="0"/>
              <a:t>25 €   </a:t>
            </a:r>
            <a:r>
              <a:rPr lang="fr-FR" sz="1541" dirty="0"/>
              <a:t>Adulte  </a:t>
            </a:r>
            <a:r>
              <a:rPr lang="fr-FR" sz="1541" b="1" dirty="0"/>
              <a:t>36 €</a:t>
            </a:r>
          </a:p>
          <a:p>
            <a:r>
              <a:rPr lang="fr-FR" sz="1541" dirty="0"/>
              <a:t>  </a:t>
            </a:r>
          </a:p>
          <a:p>
            <a:r>
              <a:rPr lang="fr-FR" sz="1541" b="1" u="sng" dirty="0"/>
              <a:t>Animations :</a:t>
            </a:r>
          </a:p>
          <a:p>
            <a:r>
              <a:rPr lang="fr-FR" sz="1541" u="sng" dirty="0"/>
              <a:t>Promenade en main :</a:t>
            </a:r>
          </a:p>
          <a:p>
            <a:r>
              <a:rPr lang="fr-FR" sz="1541" b="1" dirty="0"/>
              <a:t>	Avec un adulte	</a:t>
            </a:r>
            <a:r>
              <a:rPr lang="fr-FR" sz="1541" dirty="0"/>
              <a:t>15 minutes    </a:t>
            </a:r>
            <a:r>
              <a:rPr lang="fr-FR" sz="1541" b="1" dirty="0"/>
              <a:t>10 €	    	</a:t>
            </a:r>
            <a:r>
              <a:rPr lang="fr-FR" sz="1541" dirty="0"/>
              <a:t>30 minutes	  </a:t>
            </a:r>
            <a:r>
              <a:rPr lang="fr-FR" sz="1541" b="1" dirty="0"/>
              <a:t>12 €	Avec Sophie	</a:t>
            </a:r>
            <a:r>
              <a:rPr lang="fr-FR" sz="1541" dirty="0"/>
              <a:t>30 min pour faire ami‐ami avec ton poney</a:t>
            </a:r>
          </a:p>
          <a:p>
            <a:r>
              <a:rPr lang="fr-FR" sz="1541" dirty="0"/>
              <a:t>			30 min en balade sur son dos	  	   </a:t>
            </a:r>
            <a:r>
              <a:rPr lang="fr-FR" sz="1541" b="1" dirty="0"/>
              <a:t>22 €</a:t>
            </a:r>
          </a:p>
          <a:p>
            <a:r>
              <a:rPr lang="fr-FR" sz="1541" u="sng" dirty="0"/>
              <a:t>Animation de groupe :</a:t>
            </a:r>
            <a:r>
              <a:rPr lang="fr-FR" sz="1541" dirty="0"/>
              <a:t> 					              </a:t>
            </a:r>
            <a:r>
              <a:rPr lang="fr-FR" sz="1541" b="1" dirty="0"/>
              <a:t>Sur devis</a:t>
            </a:r>
          </a:p>
          <a:p>
            <a:r>
              <a:rPr lang="fr-FR" sz="1541" u="sng" dirty="0"/>
              <a:t>Anniversaire :</a:t>
            </a:r>
          </a:p>
          <a:p>
            <a:r>
              <a:rPr lang="fr-FR" sz="1541" b="1" dirty="0"/>
              <a:t>	Deux heures d’animation </a:t>
            </a:r>
            <a:r>
              <a:rPr lang="fr-FR" sz="1541" dirty="0"/>
              <a:t>(minimum 8 enfants)	 par enfant    </a:t>
            </a:r>
            <a:r>
              <a:rPr lang="fr-FR" sz="1541" b="1" dirty="0"/>
              <a:t>20 €</a:t>
            </a:r>
          </a:p>
          <a:p>
            <a:r>
              <a:rPr lang="fr-FR" sz="1541" u="sng" dirty="0"/>
              <a:t>Babyshet (3 à 6 ans) :</a:t>
            </a:r>
          </a:p>
          <a:p>
            <a:r>
              <a:rPr lang="fr-FR" sz="1541" b="1" dirty="0"/>
              <a:t>	Leçon</a:t>
            </a:r>
            <a:r>
              <a:rPr lang="fr-FR" sz="1541" dirty="0"/>
              <a:t> 	1 heure					   </a:t>
            </a:r>
            <a:r>
              <a:rPr lang="fr-FR" sz="1541" b="1" dirty="0"/>
              <a:t>25€</a:t>
            </a:r>
          </a:p>
          <a:p>
            <a:r>
              <a:rPr lang="fr-FR" sz="1541" b="1" dirty="0"/>
              <a:t>	Mini stage</a:t>
            </a:r>
            <a:r>
              <a:rPr lang="fr-FR" sz="1541" dirty="0"/>
              <a:t>  2 heures					   </a:t>
            </a:r>
            <a:r>
              <a:rPr lang="fr-FR" sz="1541" b="1" dirty="0"/>
              <a:t>45€</a:t>
            </a:r>
          </a:p>
          <a:p>
            <a:r>
              <a:rPr lang="fr-FR" sz="1541" b="1" u="sng" dirty="0"/>
              <a:t>Stage :</a:t>
            </a:r>
          </a:p>
          <a:p>
            <a:r>
              <a:rPr lang="fr-FR" sz="1541" dirty="0"/>
              <a:t>	</a:t>
            </a:r>
            <a:r>
              <a:rPr lang="fr-FR" sz="1541" b="1" dirty="0"/>
              <a:t>Semaine</a:t>
            </a:r>
            <a:r>
              <a:rPr lang="fr-FR" sz="1541" dirty="0"/>
              <a:t> (4 x ½ journée)				</a:t>
            </a:r>
            <a:r>
              <a:rPr lang="fr-FR" sz="1541" b="1" dirty="0"/>
              <a:t>200 €</a:t>
            </a:r>
          </a:p>
          <a:p>
            <a:r>
              <a:rPr lang="fr-FR" sz="1541" b="1" dirty="0"/>
              <a:t>	Semaine </a:t>
            </a:r>
            <a:r>
              <a:rPr lang="fr-FR" sz="1541" dirty="0"/>
              <a:t>(5 x ½ journée)				</a:t>
            </a:r>
            <a:r>
              <a:rPr lang="fr-FR" sz="1541" b="1" dirty="0"/>
              <a:t>248 €</a:t>
            </a:r>
          </a:p>
          <a:p>
            <a:r>
              <a:rPr lang="fr-FR" sz="1541" b="1" dirty="0"/>
              <a:t>	½ journée </a:t>
            </a:r>
            <a:r>
              <a:rPr lang="fr-FR" sz="1541" dirty="0"/>
              <a:t>(3 heures)					  </a:t>
            </a:r>
            <a:r>
              <a:rPr lang="fr-FR" sz="1541" b="1" dirty="0"/>
              <a:t>60 €</a:t>
            </a:r>
          </a:p>
          <a:p>
            <a:r>
              <a:rPr lang="fr-FR" sz="1541" b="1" dirty="0"/>
              <a:t>	Journée avec équitation et découverte faune et flore		  80 €</a:t>
            </a:r>
          </a:p>
          <a:p>
            <a:r>
              <a:rPr lang="fr-FR" sz="1541" b="1" dirty="0"/>
              <a:t>	</a:t>
            </a:r>
            <a:r>
              <a:rPr lang="fr-FR" sz="1541" dirty="0"/>
              <a:t>(9 heures / 17 heures)</a:t>
            </a:r>
            <a:r>
              <a:rPr lang="fr-FR" sz="1541" b="1" dirty="0"/>
              <a:t>				  </a:t>
            </a:r>
          </a:p>
        </p:txBody>
      </p:sp>
      <p:sp>
        <p:nvSpPr>
          <p:cNvPr id="7" name="Rectangle 6"/>
          <p:cNvSpPr/>
          <p:nvPr/>
        </p:nvSpPr>
        <p:spPr>
          <a:xfrm>
            <a:off x="2444517" y="-15825"/>
            <a:ext cx="5228305" cy="694614"/>
          </a:xfrm>
          <a:prstGeom prst="rect">
            <a:avLst/>
          </a:prstGeom>
          <a:noFill/>
          <a:ln>
            <a:noFill/>
          </a:ln>
        </p:spPr>
        <p:txBody>
          <a:bodyPr wrap="square" lIns="78296" tIns="39148" rIns="78296" bIns="39148">
            <a:spAutoFit/>
          </a:bodyPr>
          <a:lstStyle/>
          <a:p>
            <a:pPr algn="ctr"/>
            <a:r>
              <a:rPr lang="fr-FR" sz="4000" b="1" dirty="0">
                <a:ln w="6600">
                  <a:solidFill>
                    <a:srgbClr val="FF1D1D"/>
                  </a:solidFill>
                  <a:prstDash val="solid"/>
                </a:ln>
                <a:solidFill>
                  <a:srgbClr val="FF1D1D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Les Poneys de Sophie</a:t>
            </a:r>
          </a:p>
        </p:txBody>
      </p:sp>
      <p:sp>
        <p:nvSpPr>
          <p:cNvPr id="8" name="Rectangle 7"/>
          <p:cNvSpPr/>
          <p:nvPr/>
        </p:nvSpPr>
        <p:spPr>
          <a:xfrm>
            <a:off x="-264206" y="493564"/>
            <a:ext cx="4171314" cy="606128"/>
          </a:xfrm>
          <a:prstGeom prst="rect">
            <a:avLst/>
          </a:prstGeom>
          <a:noFill/>
        </p:spPr>
        <p:txBody>
          <a:bodyPr wrap="square" lIns="78296" tIns="39148" rIns="78296" bIns="39148">
            <a:spAutoFit/>
          </a:bodyPr>
          <a:lstStyle/>
          <a:p>
            <a:pPr algn="ctr"/>
            <a:r>
              <a:rPr lang="fr-FR" sz="3425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1D1D"/>
                </a:solidFill>
              </a:rPr>
              <a:t>TARIF 2021/2022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" y="9498565"/>
            <a:ext cx="7559674" cy="940835"/>
          </a:xfrm>
          <a:prstGeom prst="rect">
            <a:avLst/>
          </a:prstGeom>
          <a:noFill/>
        </p:spPr>
        <p:txBody>
          <a:bodyPr wrap="square" lIns="78296" tIns="39148" rIns="78296" bIns="39148">
            <a:spAutoFit/>
          </a:bodyPr>
          <a:lstStyle/>
          <a:p>
            <a:pPr algn="ctr"/>
            <a:r>
              <a:rPr lang="fr-FR" sz="2800" b="1" dirty="0">
                <a:ln w="22225">
                  <a:solidFill>
                    <a:srgbClr val="FF1D1D"/>
                  </a:solidFill>
                  <a:prstDash val="solid"/>
                </a:ln>
                <a:solidFill>
                  <a:srgbClr val="FF1D1D"/>
                </a:solidFill>
              </a:rPr>
              <a:t>Pour plus de renseignements 06.70.75.28.91</a:t>
            </a:r>
          </a:p>
          <a:p>
            <a:pPr algn="ctr"/>
            <a:r>
              <a:rPr lang="fr-FR" sz="2800" b="1" dirty="0">
                <a:ln w="22225">
                  <a:solidFill>
                    <a:srgbClr val="FF1D1D"/>
                  </a:solidFill>
                  <a:prstDash val="solid"/>
                </a:ln>
                <a:solidFill>
                  <a:srgbClr val="FF1D1D"/>
                </a:solidFill>
              </a:rPr>
              <a:t>www.lesponeysdesophie.fr</a:t>
            </a:r>
          </a:p>
        </p:txBody>
      </p:sp>
      <p:sp>
        <p:nvSpPr>
          <p:cNvPr id="3" name="Pensées 2"/>
          <p:cNvSpPr/>
          <p:nvPr/>
        </p:nvSpPr>
        <p:spPr>
          <a:xfrm>
            <a:off x="3907108" y="618874"/>
            <a:ext cx="2042755" cy="1461363"/>
          </a:xfrm>
          <a:prstGeom prst="cloudCallout">
            <a:avLst>
              <a:gd name="adj1" fmla="val 23223"/>
              <a:gd name="adj2" fmla="val 7299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8296" tIns="39148" rIns="78296" bIns="39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713" b="1" dirty="0"/>
              <a:t>1H de cours collectif sans adhésion</a:t>
            </a:r>
          </a:p>
          <a:p>
            <a:pPr algn="ctr"/>
            <a:r>
              <a:rPr lang="fr-FR" sz="1713" b="1" dirty="0"/>
              <a:t>30 € </a:t>
            </a:r>
          </a:p>
        </p:txBody>
      </p:sp>
      <p:sp>
        <p:nvSpPr>
          <p:cNvPr id="2" name="Pensées 1"/>
          <p:cNvSpPr/>
          <p:nvPr/>
        </p:nvSpPr>
        <p:spPr>
          <a:xfrm>
            <a:off x="5425114" y="652533"/>
            <a:ext cx="2102979" cy="1553014"/>
          </a:xfrm>
          <a:prstGeom prst="cloudCallout">
            <a:avLst>
              <a:gd name="adj1" fmla="val -19435"/>
              <a:gd name="adj2" fmla="val 818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8296" tIns="39148" rIns="78296" bIns="39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713" b="1" dirty="0"/>
              <a:t>1H de leçon particulière</a:t>
            </a:r>
          </a:p>
          <a:p>
            <a:pPr algn="ctr"/>
            <a:r>
              <a:rPr lang="fr-FR" sz="1713" b="1" dirty="0"/>
              <a:t>De 35 à 45 €</a:t>
            </a:r>
          </a:p>
        </p:txBody>
      </p:sp>
    </p:spTree>
    <p:extLst>
      <p:ext uri="{BB962C8B-B14F-4D97-AF65-F5344CB8AC3E}">
        <p14:creationId xmlns:p14="http://schemas.microsoft.com/office/powerpoint/2010/main" val="32440418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</TotalTime>
  <Words>404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lily</dc:creator>
  <cp:lastModifiedBy>GHIS Lucile</cp:lastModifiedBy>
  <cp:revision>31</cp:revision>
  <cp:lastPrinted>2020-08-10T12:45:25Z</cp:lastPrinted>
  <dcterms:created xsi:type="dcterms:W3CDTF">2015-08-25T12:23:15Z</dcterms:created>
  <dcterms:modified xsi:type="dcterms:W3CDTF">2021-08-24T12:55:15Z</dcterms:modified>
</cp:coreProperties>
</file>