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439400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5" d="100"/>
          <a:sy n="75" d="100"/>
        </p:scale>
        <p:origin x="30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992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57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599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618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1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15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2746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685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185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842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179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74177-28E5-4F56-9900-0D8AEF7C2461}" type="datetimeFigureOut">
              <a:rPr lang="fr-FR" smtClean="0"/>
              <a:t>24/08/2021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6B63F-213D-4033-A243-34E808655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564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4" t="4107" b="1358"/>
          <a:stretch/>
        </p:blipFill>
        <p:spPr>
          <a:xfrm>
            <a:off x="0" y="422316"/>
            <a:ext cx="7559674" cy="10140693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0" y="1191424"/>
            <a:ext cx="7580341" cy="8402300"/>
          </a:xfrm>
          <a:prstGeom prst="rect">
            <a:avLst/>
          </a:prstGeom>
          <a:noFill/>
        </p:spPr>
        <p:txBody>
          <a:bodyPr wrap="square" lIns="216000" rtlCol="0">
            <a:spAutoFit/>
          </a:bodyPr>
          <a:lstStyle/>
          <a:p>
            <a:r>
              <a:rPr lang="fr-FR" b="1" u="sng" dirty="0"/>
              <a:t>Pensions :</a:t>
            </a:r>
            <a:r>
              <a:rPr lang="fr-FR" b="1" dirty="0"/>
              <a:t> (Au mois)</a:t>
            </a:r>
            <a:r>
              <a:rPr lang="fr-FR" dirty="0"/>
              <a:t>					</a:t>
            </a:r>
            <a:r>
              <a:rPr lang="fr-FR" u="sng" dirty="0"/>
              <a:t>Prix T.T.C</a:t>
            </a:r>
          </a:p>
          <a:p>
            <a:r>
              <a:rPr lang="fr-FR" dirty="0"/>
              <a:t>						</a:t>
            </a:r>
            <a:r>
              <a:rPr lang="fr-FR" b="1" dirty="0"/>
              <a:t>Cheval	Poney</a:t>
            </a:r>
          </a:p>
          <a:p>
            <a:r>
              <a:rPr lang="fr-FR" dirty="0"/>
              <a:t>Pension Box + Paddock  (non enfermé, tout compris)	 </a:t>
            </a:r>
            <a:r>
              <a:rPr lang="fr-FR" b="1" dirty="0"/>
              <a:t>520 €	477 €</a:t>
            </a:r>
          </a:p>
          <a:p>
            <a:r>
              <a:rPr lang="fr-FR" dirty="0"/>
              <a:t>Pension Paddock (foin + céréales, nettoyage du paddock)	 </a:t>
            </a:r>
            <a:r>
              <a:rPr lang="fr-FR" b="1" dirty="0"/>
              <a:t>350 €	300 €</a:t>
            </a:r>
          </a:p>
          <a:p>
            <a:r>
              <a:rPr lang="fr-FR" dirty="0"/>
              <a:t>Pension Paddock (foin uniquement)			 </a:t>
            </a:r>
            <a:r>
              <a:rPr lang="fr-FR" b="1" dirty="0"/>
              <a:t>300 €	260 €</a:t>
            </a:r>
          </a:p>
          <a:p>
            <a:r>
              <a:rPr lang="fr-FR" dirty="0"/>
              <a:t>Pension Paddock shetland					</a:t>
            </a:r>
            <a:r>
              <a:rPr lang="fr-FR" b="1" dirty="0"/>
              <a:t>195 €</a:t>
            </a:r>
          </a:p>
          <a:p>
            <a:r>
              <a:rPr lang="fr-FR" dirty="0"/>
              <a:t>Demi-pension						</a:t>
            </a:r>
            <a:r>
              <a:rPr lang="fr-FR" b="1" dirty="0"/>
              <a:t>190 €</a:t>
            </a:r>
          </a:p>
          <a:p>
            <a:endParaRPr lang="fr-FR" dirty="0"/>
          </a:p>
          <a:p>
            <a:r>
              <a:rPr lang="fr-FR" dirty="0"/>
              <a:t>Tarif dégressifs : -5 % sur le deuxième cheval</a:t>
            </a:r>
          </a:p>
          <a:p>
            <a:r>
              <a:rPr lang="fr-FR" dirty="0"/>
              <a:t>	            -10 % sur le deuxième cheval dans le même paddock</a:t>
            </a:r>
          </a:p>
          <a:p>
            <a:endParaRPr lang="fr-FR" dirty="0"/>
          </a:p>
          <a:p>
            <a:r>
              <a:rPr lang="fr-FR" b="1" u="sng" dirty="0"/>
              <a:t>Travail des chevaux : </a:t>
            </a:r>
          </a:p>
          <a:p>
            <a:r>
              <a:rPr lang="fr-FR" dirty="0"/>
              <a:t>Travail à la longe						</a:t>
            </a:r>
            <a:r>
              <a:rPr lang="fr-FR" b="1" dirty="0"/>
              <a:t>19 €</a:t>
            </a:r>
          </a:p>
          <a:p>
            <a:r>
              <a:rPr lang="fr-FR" dirty="0"/>
              <a:t>Travail monté						</a:t>
            </a:r>
            <a:r>
              <a:rPr lang="fr-FR" b="1" dirty="0"/>
              <a:t>25 €</a:t>
            </a:r>
          </a:p>
          <a:p>
            <a:r>
              <a:rPr lang="fr-FR" dirty="0"/>
              <a:t>Travail éthologique						</a:t>
            </a:r>
            <a:r>
              <a:rPr lang="fr-FR" b="1" dirty="0"/>
              <a:t>20 €</a:t>
            </a:r>
          </a:p>
          <a:p>
            <a:r>
              <a:rPr lang="fr-FR" dirty="0"/>
              <a:t>Travail en liberté						</a:t>
            </a:r>
            <a:r>
              <a:rPr lang="fr-FR" b="1" dirty="0"/>
              <a:t>15 €</a:t>
            </a:r>
          </a:p>
          <a:p>
            <a:r>
              <a:rPr lang="fr-FR" dirty="0"/>
              <a:t>Forfait travail	(Au choix, 2 fois / semaine / par mois)		</a:t>
            </a:r>
            <a:r>
              <a:rPr lang="fr-FR" b="1" dirty="0"/>
              <a:t>150 €</a:t>
            </a:r>
          </a:p>
          <a:p>
            <a:r>
              <a:rPr lang="fr-FR" dirty="0"/>
              <a:t>		(Au choix, 3 fois / semaine / par mois)		</a:t>
            </a:r>
            <a:r>
              <a:rPr lang="fr-FR" b="1" dirty="0"/>
              <a:t>180 €</a:t>
            </a:r>
          </a:p>
          <a:p>
            <a:r>
              <a:rPr lang="fr-FR" dirty="0"/>
              <a:t>		(Au choix, 4 fois / semaine / par mois)		</a:t>
            </a:r>
            <a:r>
              <a:rPr lang="fr-FR" b="1" dirty="0"/>
              <a:t>220 €</a:t>
            </a:r>
          </a:p>
          <a:p>
            <a:endParaRPr lang="fr-FR" dirty="0"/>
          </a:p>
          <a:p>
            <a:r>
              <a:rPr lang="fr-FR" b="1" u="sng" dirty="0"/>
              <a:t>Services :</a:t>
            </a:r>
          </a:p>
          <a:p>
            <a:r>
              <a:rPr lang="fr-FR" dirty="0"/>
              <a:t>Pieds graisse ou goudron					</a:t>
            </a:r>
            <a:r>
              <a:rPr lang="fr-FR" b="1" dirty="0"/>
              <a:t>8 €</a:t>
            </a:r>
          </a:p>
          <a:p>
            <a:r>
              <a:rPr lang="fr-FR" dirty="0"/>
              <a:t>Pansage complet + graisse					</a:t>
            </a:r>
            <a:r>
              <a:rPr lang="fr-FR" b="1" dirty="0"/>
              <a:t>13 €</a:t>
            </a:r>
          </a:p>
          <a:p>
            <a:r>
              <a:rPr lang="fr-FR" dirty="0"/>
              <a:t>Mise à l’herbe (2h)						</a:t>
            </a:r>
            <a:r>
              <a:rPr lang="fr-FR" b="1" dirty="0"/>
              <a:t>10 €</a:t>
            </a:r>
          </a:p>
          <a:p>
            <a:r>
              <a:rPr lang="fr-FR" dirty="0"/>
              <a:t>Mettre et ôter la couverture				      </a:t>
            </a:r>
            <a:r>
              <a:rPr lang="fr-FR" b="1" dirty="0"/>
              <a:t>15 € / mois</a:t>
            </a:r>
          </a:p>
          <a:p>
            <a:endParaRPr lang="fr-FR" dirty="0"/>
          </a:p>
          <a:p>
            <a:r>
              <a:rPr lang="fr-FR" b="1" u="sng" dirty="0"/>
              <a:t>Cours : </a:t>
            </a:r>
          </a:p>
          <a:p>
            <a:r>
              <a:rPr lang="fr-FR" dirty="0"/>
              <a:t>Carte de 10h (cours commun)				</a:t>
            </a:r>
            <a:r>
              <a:rPr lang="fr-FR" b="1" dirty="0"/>
              <a:t>200 €</a:t>
            </a:r>
          </a:p>
          <a:p>
            <a:r>
              <a:rPr lang="fr-FR" dirty="0"/>
              <a:t>Carte de 10h (cours particulier)				</a:t>
            </a:r>
            <a:r>
              <a:rPr lang="fr-FR" b="1" dirty="0"/>
              <a:t>280 €</a:t>
            </a:r>
          </a:p>
        </p:txBody>
      </p:sp>
      <p:sp>
        <p:nvSpPr>
          <p:cNvPr id="7" name="Rectangle 6"/>
          <p:cNvSpPr/>
          <p:nvPr/>
        </p:nvSpPr>
        <p:spPr>
          <a:xfrm>
            <a:off x="2331369" y="0"/>
            <a:ext cx="5228305" cy="694614"/>
          </a:xfrm>
          <a:prstGeom prst="rect">
            <a:avLst/>
          </a:prstGeom>
          <a:noFill/>
          <a:ln>
            <a:noFill/>
          </a:ln>
        </p:spPr>
        <p:txBody>
          <a:bodyPr wrap="square" lIns="78296" tIns="39148" rIns="78296" bIns="39148">
            <a:spAutoFit/>
          </a:bodyPr>
          <a:lstStyle/>
          <a:p>
            <a:pPr algn="ctr"/>
            <a:r>
              <a:rPr lang="fr-FR" sz="4000" b="1" dirty="0">
                <a:ln w="6600">
                  <a:solidFill>
                    <a:srgbClr val="FF1D1D"/>
                  </a:solidFill>
                  <a:prstDash val="solid"/>
                </a:ln>
                <a:solidFill>
                  <a:srgbClr val="FF1D1D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Les Poneys de Sophie</a:t>
            </a:r>
          </a:p>
        </p:txBody>
      </p:sp>
      <p:sp>
        <p:nvSpPr>
          <p:cNvPr id="8" name="Rectangle 7"/>
          <p:cNvSpPr/>
          <p:nvPr/>
        </p:nvSpPr>
        <p:spPr>
          <a:xfrm>
            <a:off x="-20667" y="585296"/>
            <a:ext cx="5195781" cy="606128"/>
          </a:xfrm>
          <a:prstGeom prst="rect">
            <a:avLst/>
          </a:prstGeom>
          <a:noFill/>
        </p:spPr>
        <p:txBody>
          <a:bodyPr wrap="square" lIns="78296" tIns="39148" rIns="78296" bIns="39148">
            <a:spAutoFit/>
          </a:bodyPr>
          <a:lstStyle/>
          <a:p>
            <a:pPr algn="ctr"/>
            <a:r>
              <a:rPr lang="fr-FR" sz="3425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1D1D"/>
                </a:solidFill>
              </a:rPr>
              <a:t>TARIF PENSION 2021/2022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333" y="9461473"/>
            <a:ext cx="7559674" cy="940835"/>
          </a:xfrm>
          <a:prstGeom prst="rect">
            <a:avLst/>
          </a:prstGeom>
          <a:noFill/>
        </p:spPr>
        <p:txBody>
          <a:bodyPr wrap="square" lIns="78296" tIns="39148" rIns="78296" bIns="39148">
            <a:spAutoFit/>
          </a:bodyPr>
          <a:lstStyle/>
          <a:p>
            <a:pPr algn="ctr"/>
            <a:r>
              <a:rPr lang="fr-FR" sz="2800" b="1" dirty="0">
                <a:ln w="22225">
                  <a:solidFill>
                    <a:srgbClr val="FF1D1D"/>
                  </a:solidFill>
                  <a:prstDash val="solid"/>
                </a:ln>
                <a:solidFill>
                  <a:srgbClr val="FF1D1D"/>
                </a:solidFill>
              </a:rPr>
              <a:t>Pour plus de renseignements 06.70.75.28.91</a:t>
            </a:r>
          </a:p>
          <a:p>
            <a:pPr algn="ctr"/>
            <a:r>
              <a:rPr lang="fr-FR" sz="2800" b="1" dirty="0">
                <a:ln w="22225">
                  <a:solidFill>
                    <a:srgbClr val="FF1D1D"/>
                  </a:solidFill>
                  <a:prstDash val="solid"/>
                </a:ln>
                <a:solidFill>
                  <a:srgbClr val="FF1D1D"/>
                </a:solidFill>
              </a:rPr>
              <a:t>www.lesponeysdesophie.fr</a:t>
            </a:r>
          </a:p>
        </p:txBody>
      </p:sp>
    </p:spTree>
    <p:extLst>
      <p:ext uri="{BB962C8B-B14F-4D97-AF65-F5344CB8AC3E}">
        <p14:creationId xmlns:p14="http://schemas.microsoft.com/office/powerpoint/2010/main" val="32440418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</TotalTime>
  <Words>318</Words>
  <Application>Microsoft Office PowerPoint</Application>
  <PresentationFormat>Personnalisé</PresentationFormat>
  <Paragraphs>33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lily</dc:creator>
  <cp:lastModifiedBy>GHIS Lucile</cp:lastModifiedBy>
  <cp:revision>25</cp:revision>
  <cp:lastPrinted>2021-08-24T12:52:42Z</cp:lastPrinted>
  <dcterms:created xsi:type="dcterms:W3CDTF">2015-08-25T12:23:15Z</dcterms:created>
  <dcterms:modified xsi:type="dcterms:W3CDTF">2021-08-24T12:53:16Z</dcterms:modified>
</cp:coreProperties>
</file>